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713" r:id="rId2"/>
    <p:sldMasterId id="2147483695" r:id="rId3"/>
  </p:sldMasterIdLst>
  <p:notesMasterIdLst>
    <p:notesMasterId r:id="rId11"/>
  </p:notesMasterIdLst>
  <p:sldIdLst>
    <p:sldId id="264" r:id="rId4"/>
    <p:sldId id="265" r:id="rId5"/>
    <p:sldId id="266" r:id="rId6"/>
    <p:sldId id="268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E5D"/>
    <a:srgbClr val="151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41"/>
    <p:restoredTop sz="94815"/>
  </p:normalViewPr>
  <p:slideViewPr>
    <p:cSldViewPr snapToGrid="0" snapToObjects="1">
      <p:cViewPr varScale="1">
        <p:scale>
          <a:sx n="80" d="100"/>
          <a:sy n="80" d="100"/>
        </p:scale>
        <p:origin x="53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1CC1C-E04F-5746-9273-0C628152FE6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3923D-B9BF-9F44-A2FF-065E37B81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5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07318E8-703A-BA48-94E1-A34ED2B0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6CFAE2F-D457-D54D-98DE-AFFA939FA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7F2D69A-668C-C64F-96BD-D41847949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8F7C07C-AB39-DD48-A6BD-8BE5BB7CD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344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C4991F-AA6E-004A-A503-3E8A284C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5F41F0-4A8E-9644-B870-18EEFA583C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51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258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ADA934-CF10-584F-ADA7-3750CC5F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3A5498-60CC-C044-8D47-5D2DBDE57A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74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0979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59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96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D866-7B0F-D24F-A3B2-7610C442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335BEB9-1C26-2341-AB69-AAB37C032B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BC9E5D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69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07318E8-703A-BA48-94E1-A34ED2B0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6CFAE2F-D457-D54D-98DE-AFFA939FA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87F2D69A-668C-C64F-96BD-D41847949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A8F7C07C-AB39-DD48-A6BD-8BE5BB7CDE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0060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E0DD5-FA42-9540-9E85-C87711BB8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09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4FE14-9782-F24F-AAF7-2412D63618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3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D866-7B0F-D24F-A3B2-7610C442B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335BEB9-1C26-2341-AB69-AAB37C032B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7081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329C0F-8A39-A546-9B46-50A91765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6C91376-F297-BF48-B1FC-54E4E7F892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134BB3-7602-2C47-A466-6F52D5506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733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BA62B47-10A1-3843-8172-B8DA5B45E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2561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86EBA-0968-9642-BB27-D1324B637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4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7188B1-F720-F542-B8A9-136104F5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79AA0AC-9570-9047-AE45-03EF8A994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BC9E5D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8438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BC9E5D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1469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C4991F-AA6E-004A-A503-3E8A284C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5F41F0-4A8E-9644-B870-18EEFA583C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BC9E5D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146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2443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ADA934-CF10-584F-ADA7-3750CC5F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3A5498-60CC-C044-8D47-5D2DBDE57A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BC9E5D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730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556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8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6A5761-D429-B04A-9733-2E130C124B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34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49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0ABC5-90F5-2B43-92CE-FCEA1237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50F7B33-5DE4-E542-B2C7-02EC672566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761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73A58E-836B-5245-B6BB-5425F07041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1AD49B3-D0B4-2D40-B5D8-84A546CF0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B0CBD62-F547-3044-BFFF-B6405A68A1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20219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B62DD3-0690-5E42-8CF2-2A7B35324B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286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7474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0E217-BECC-F54E-9AE8-9C9BE9DB93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1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0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0200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351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14801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5B3AE6-A227-BE4C-9540-F0403DB76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04BB957-5494-AB49-B40D-BF3A6889D8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126959"/>
            <a:ext cx="4495800" cy="8474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solidFill>
                  <a:srgbClr val="151F39"/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282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9C6D6-6171-8649-B2ED-2939CA2AB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47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89506" y="0"/>
            <a:ext cx="8602494" cy="6858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B0F55F91-E516-2F42-AECB-A2C9794DB3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02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172EDBD-51F8-B943-9EA9-8241793D7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1780"/>
            <a:ext cx="4495800" cy="12344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4038064-8CB6-2444-A59C-0493416AF9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BB0511D-F4E3-EB4D-9398-BC16C61CCA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9048" cy="3429000"/>
          </a:xfrm>
          <a:prstGeom prst="rect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595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2521454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F86274-631A-A049-82B8-538E67B8221C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377D49C4-A45D-644B-AD2B-6EAFFDE1B1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FC6DBA27-BAB5-D54C-A3FF-2FAC92323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653D0B01-4F09-DE4A-B06A-AC8D639893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74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BE502-E6F3-4444-87C9-A65E26F2B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381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28866-35B6-914A-B5A9-66E613168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67722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B4A01-0ECA-DD4F-A09C-3173A65A8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381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074BC-6EDF-0944-8B3C-7AE6E807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67722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4432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C43AB-7C91-2C44-A6E8-FB516DF33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6B77-3FC3-A04F-9C6A-B25B169093BF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EEA50-37C6-504C-8E89-23883020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9E83E-2118-7D46-A2B7-564DD366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5ACF1-2035-ED44-A2A6-3FD409EE1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D9C6D6-6171-8649-B2ED-2939CA2AB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0" cy="606552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329C0F-8A39-A546-9B46-50A91765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6C91376-F297-BF48-B1FC-54E4E7F892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44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A34F64-341C-8C48-AB77-8A949DA1BBBA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17D5CDA5-3A53-5E46-A290-DF842A007B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599F495-558F-9649-98B4-9F3CA9A8D2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E1DD68F-DA22-9C49-8064-CEC7C15FE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2BA62B47-10A1-3843-8172-B8DA5B45E3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00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E464B05-4D02-4A4D-9267-0541C0FD0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8348" y="806583"/>
            <a:ext cx="5118370" cy="556101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D9C6D6-6171-8649-B2ED-2939CA2AB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579620" y="396240"/>
            <a:ext cx="3032760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2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DE6A3-B10C-404C-BF18-0CEA514C730B}"/>
              </a:ext>
            </a:extLst>
          </p:cNvPr>
          <p:cNvSpPr/>
          <p:nvPr userDrawn="1"/>
        </p:nvSpPr>
        <p:spPr>
          <a:xfrm>
            <a:off x="0" y="6156960"/>
            <a:ext cx="12192000" cy="70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E7C5F65-E688-C44D-B885-54F94A8788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373383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3D50DA09-5E37-6E42-89A9-4C14752908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55241" y="6373382"/>
            <a:ext cx="2281518" cy="2681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38D02627-B6B2-DB44-915E-A33E4A4D2E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72282" y="6363519"/>
            <a:ext cx="2281518" cy="268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7188B1-F720-F542-B8A9-136104F5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79AA0AC-9570-9047-AE45-03EF8A994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808779"/>
            <a:ext cx="10515600" cy="48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0" i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46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4F8D7F-90CE-8F40-ABFC-EA424E71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50950"/>
            <a:ext cx="10515600" cy="5561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03D028F-85E4-8C48-BB8B-072AE25016E1}"/>
              </a:ext>
            </a:extLst>
          </p:cNvPr>
          <p:cNvSpPr txBox="1">
            <a:spLocks/>
          </p:cNvSpPr>
          <p:nvPr userDrawn="1"/>
        </p:nvSpPr>
        <p:spPr>
          <a:xfrm>
            <a:off x="838200" y="3859451"/>
            <a:ext cx="10515600" cy="556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200" b="0" i="0" dirty="0"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327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833428-928D-8E4E-9844-FFCBC123EBA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69900" y="365125"/>
            <a:ext cx="1860924" cy="103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1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11" r:id="rId2"/>
    <p:sldLayoutId id="2147483682" r:id="rId3"/>
    <p:sldLayoutId id="2147483683" r:id="rId4"/>
    <p:sldLayoutId id="2147483712" r:id="rId5"/>
    <p:sldLayoutId id="2147483684" r:id="rId6"/>
    <p:sldLayoutId id="2147483685" r:id="rId7"/>
    <p:sldLayoutId id="2147483686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1F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9D9029-CE71-1445-BA90-9B0325BFA2F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69900" y="365124"/>
            <a:ext cx="1860924" cy="103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3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BC9E5D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8E1F3-57A4-974B-A247-1B459E350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79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Minta</a:t>
            </a:r>
            <a:r>
              <a:rPr lang="en-US" dirty="0"/>
              <a:t> </a:t>
            </a:r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C24C3-A5B2-274A-A455-F541304AF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26F46B77-3FC3-A04F-9C6A-B25B169093BF}" type="datetimeFigureOut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70234-2A1C-6C42-9BEC-FE38847B0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E95E1-C8FC-3144-845B-25603A5E2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1E5ACF1-2035-ED44-A2A6-3FD409EE1DA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93250-EE10-6042-A579-2EC1C23C3F1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69901" y="365122"/>
            <a:ext cx="1860924" cy="103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51F3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7526"/>
            <a:ext cx="10515600" cy="1122219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Szakdolgozat címe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2021.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1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 txBox="1">
            <a:spLocks/>
          </p:cNvSpPr>
          <p:nvPr/>
        </p:nvSpPr>
        <p:spPr>
          <a:xfrm>
            <a:off x="1152524" y="3639128"/>
            <a:ext cx="10201275" cy="1607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hu-HU" sz="3200" dirty="0" smtClean="0"/>
              <a:t>Készítette: Név, </a:t>
            </a:r>
            <a:r>
              <a:rPr lang="hu-HU" sz="3200" dirty="0" err="1" smtClean="0"/>
              <a:t>Neptunkód</a:t>
            </a:r>
            <a:r>
              <a:rPr lang="hu-HU" sz="3200" dirty="0" smtClean="0"/>
              <a:t>, </a:t>
            </a:r>
          </a:p>
          <a:p>
            <a:pPr algn="ctr"/>
            <a:r>
              <a:rPr lang="hu-HU" sz="3200" dirty="0" smtClean="0"/>
              <a:t>Gépész </a:t>
            </a:r>
            <a:r>
              <a:rPr lang="hu-HU" sz="3200" dirty="0" err="1" smtClean="0"/>
              <a:t>BSc</a:t>
            </a:r>
            <a:r>
              <a:rPr lang="hu-HU" sz="3200" dirty="0" smtClean="0"/>
              <a:t> CAD-CAM-CNC specializáció</a:t>
            </a:r>
            <a:endParaRPr lang="hu-HU" sz="3200" dirty="0" smtClean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3" y="541659"/>
            <a:ext cx="4100945" cy="7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380" y="355596"/>
            <a:ext cx="8138933" cy="1122219"/>
          </a:xfrm>
        </p:spPr>
        <p:txBody>
          <a:bodyPr>
            <a:noAutofit/>
          </a:bodyPr>
          <a:lstStyle/>
          <a:p>
            <a:pPr algn="r"/>
            <a:r>
              <a:rPr lang="hu-HU" dirty="0" smtClean="0"/>
              <a:t>Szakdolgozat célkitűzései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2021.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 txBox="1">
            <a:spLocks/>
          </p:cNvSpPr>
          <p:nvPr/>
        </p:nvSpPr>
        <p:spPr>
          <a:xfrm>
            <a:off x="838200" y="1477816"/>
            <a:ext cx="10515600" cy="4544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922" y="355596"/>
            <a:ext cx="8249391" cy="1122219"/>
          </a:xfrm>
        </p:spPr>
        <p:txBody>
          <a:bodyPr>
            <a:noAutofit/>
          </a:bodyPr>
          <a:lstStyle/>
          <a:p>
            <a:pPr algn="r"/>
            <a:r>
              <a:rPr lang="hu-HU" dirty="0" smtClean="0"/>
              <a:t>Alkalmazott anyagok, módszerek, eljárások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2019.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 txBox="1">
            <a:spLocks/>
          </p:cNvSpPr>
          <p:nvPr/>
        </p:nvSpPr>
        <p:spPr>
          <a:xfrm>
            <a:off x="838200" y="1477816"/>
            <a:ext cx="10515600" cy="4544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4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380" y="355596"/>
            <a:ext cx="8138933" cy="1122219"/>
          </a:xfrm>
        </p:spPr>
        <p:txBody>
          <a:bodyPr>
            <a:noAutofit/>
          </a:bodyPr>
          <a:lstStyle/>
          <a:p>
            <a:pPr algn="r"/>
            <a:r>
              <a:rPr lang="hu-HU" dirty="0" smtClean="0"/>
              <a:t>Feladat(ok) megoldása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2021.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 txBox="1">
            <a:spLocks/>
          </p:cNvSpPr>
          <p:nvPr/>
        </p:nvSpPr>
        <p:spPr>
          <a:xfrm>
            <a:off x="838200" y="1477816"/>
            <a:ext cx="10515600" cy="4544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380" y="355596"/>
            <a:ext cx="8138933" cy="1122219"/>
          </a:xfrm>
        </p:spPr>
        <p:txBody>
          <a:bodyPr>
            <a:noAutofit/>
          </a:bodyPr>
          <a:lstStyle/>
          <a:p>
            <a:pPr algn="r"/>
            <a:r>
              <a:rPr lang="hu-HU" dirty="0" smtClean="0"/>
              <a:t>Következtetések, javaslatok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2021.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5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 txBox="1">
            <a:spLocks/>
          </p:cNvSpPr>
          <p:nvPr/>
        </p:nvSpPr>
        <p:spPr>
          <a:xfrm>
            <a:off x="838200" y="1477816"/>
            <a:ext cx="10515600" cy="4544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380" y="355596"/>
            <a:ext cx="8138933" cy="1122219"/>
          </a:xfrm>
        </p:spPr>
        <p:txBody>
          <a:bodyPr>
            <a:noAutofit/>
          </a:bodyPr>
          <a:lstStyle/>
          <a:p>
            <a:pPr algn="r"/>
            <a:r>
              <a:rPr lang="hu-HU" dirty="0" smtClean="0"/>
              <a:t>Összefoglalás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2021.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6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 txBox="1">
            <a:spLocks/>
          </p:cNvSpPr>
          <p:nvPr/>
        </p:nvSpPr>
        <p:spPr>
          <a:xfrm>
            <a:off x="838200" y="1477816"/>
            <a:ext cx="10515600" cy="45442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151F3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/>
              <a:t>.</a:t>
            </a:r>
            <a:endParaRPr lang="hu-HU" sz="32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u-HU" sz="3200" dirty="0" smtClean="0"/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3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407E-EE6B-E54E-B10B-509B2CB9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690173"/>
            <a:ext cx="10515600" cy="1122219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Köszönöm megtisztelő figyelmüket!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7FD5E-5CA3-B040-B62D-DFCB731DB4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 smtClean="0"/>
              <a:t>2021.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r"/>
            <a:fld id="{A2EFEF5D-F04C-4B1D-99DE-9C220C044356}" type="slidenum">
              <a:rPr lang="en-US" smtClean="0"/>
              <a:t>7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BD8BD0C-9220-4941-9592-0996782D0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25636" y="6372419"/>
            <a:ext cx="3740727" cy="268193"/>
          </a:xfrm>
        </p:spPr>
        <p:txBody>
          <a:bodyPr/>
          <a:lstStyle/>
          <a:p>
            <a:pPr algn="ctr"/>
            <a:r>
              <a:rPr lang="hu-HU" dirty="0"/>
              <a:t>Ó</a:t>
            </a:r>
            <a:r>
              <a:rPr lang="hu-HU" dirty="0" smtClean="0"/>
              <a:t>E BGK Anyag- és Gyártástudományi Intézet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3" y="541659"/>
            <a:ext cx="4100945" cy="71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134</Words>
  <Application>Microsoft Office PowerPoint</Application>
  <PresentationFormat>Szélesvásznú</PresentationFormat>
  <Paragraphs>70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7</vt:i4>
      </vt:variant>
    </vt:vector>
  </HeadingPairs>
  <TitlesOfParts>
    <vt:vector size="14" baseType="lpstr">
      <vt:lpstr>Arial</vt:lpstr>
      <vt:lpstr>Calibri</vt:lpstr>
      <vt:lpstr>Open Sans</vt:lpstr>
      <vt:lpstr>Open Sans Light</vt:lpstr>
      <vt:lpstr>2_Office Theme</vt:lpstr>
      <vt:lpstr>4_Office Theme</vt:lpstr>
      <vt:lpstr>3_Office Theme</vt:lpstr>
      <vt:lpstr>Szakdolgozat címe</vt:lpstr>
      <vt:lpstr>Szakdolgozat célkitűzései</vt:lpstr>
      <vt:lpstr>Alkalmazott anyagok, módszerek, eljárások</vt:lpstr>
      <vt:lpstr>Feladat(ok) megoldása</vt:lpstr>
      <vt:lpstr>Következtetések, javaslatok</vt:lpstr>
      <vt:lpstr>Összefoglalás</vt:lpstr>
      <vt:lpstr>Köszönöm megtisztelő figyelmüket!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OE BGK AGI</cp:lastModifiedBy>
  <cp:revision>80</cp:revision>
  <cp:lastPrinted>2019-02-21T16:11:42Z</cp:lastPrinted>
  <dcterms:created xsi:type="dcterms:W3CDTF">2019-01-21T14:36:44Z</dcterms:created>
  <dcterms:modified xsi:type="dcterms:W3CDTF">2021-02-06T16:35:34Z</dcterms:modified>
</cp:coreProperties>
</file>